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EEFDA"/>
    <a:srgbClr val="FDE6C7"/>
    <a:srgbClr val="E9EC78"/>
    <a:srgbClr val="CCE5EA"/>
    <a:srgbClr val="A9D4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90EEA-E7D1-4EA7-BE0F-5351BA21EFBB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B578C-9A91-4F48-B9C8-B14241ECF0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A8736-A543-4EA2-AFBF-ED3F016FA9E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EA468-A224-462F-B7C7-A1FF392A2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2.png"/><Relationship Id="rId5" Type="http://schemas.openxmlformats.org/officeDocument/2006/relationships/image" Target="../media/image5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2.pn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8.wm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Algerian" pitchFamily="82" charset="0"/>
              </a:rPr>
              <a:t>One Two Buckle My Shoe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lgerian" pitchFamily="82" charset="0"/>
              </a:rPr>
              <a:t>By: Deana Cardona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lgerian" pitchFamily="82" charset="0"/>
            </a:endParaRPr>
          </a:p>
        </p:txBody>
      </p:sp>
      <p:sp>
        <p:nvSpPr>
          <p:cNvPr id="6" name="Half Frame 5"/>
          <p:cNvSpPr/>
          <p:nvPr/>
        </p:nvSpPr>
        <p:spPr>
          <a:xfrm>
            <a:off x="0" y="0"/>
            <a:ext cx="2133600" cy="3886200"/>
          </a:xfrm>
          <a:prstGeom prst="half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Half Frame 6"/>
          <p:cNvSpPr/>
          <p:nvPr/>
        </p:nvSpPr>
        <p:spPr>
          <a:xfrm rot="10800000">
            <a:off x="6477000" y="3048000"/>
            <a:ext cx="2667000" cy="3810000"/>
          </a:xfrm>
          <a:prstGeom prst="half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~PP1985.WAV">
            <a:hlinkClick r:id="" action="ppaction://media"/>
          </p:cNvPr>
          <p:cNvPicPr>
            <a:picLocks noRot="1" noChangeAspect="1"/>
          </p:cNvPicPr>
          <p:nvPr>
            <a:wavAudioFile r:embed="rId1" name="~PP1985.WAV"/>
          </p:nvPr>
        </p:nvPicPr>
        <p:blipFill>
          <a:blip r:embed="rId4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5EA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Moon 71"/>
          <p:cNvSpPr/>
          <p:nvPr/>
        </p:nvSpPr>
        <p:spPr>
          <a:xfrm>
            <a:off x="2286000" y="4724400"/>
            <a:ext cx="1066800" cy="838200"/>
          </a:xfrm>
          <a:prstGeom prst="moon">
            <a:avLst>
              <a:gd name="adj" fmla="val 62190"/>
            </a:avLst>
          </a:prstGeom>
          <a:solidFill>
            <a:schemeClr val="bg1">
              <a:lumMod val="65000"/>
              <a:alpha val="6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B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3429000" cy="1020762"/>
          </a:xfrm>
        </p:spPr>
        <p:txBody>
          <a:bodyPr>
            <a:normAutofit fontScale="90000"/>
          </a:bodyPr>
          <a:lstStyle/>
          <a:p>
            <a:r>
              <a:rPr lang="en-US" sz="6700" dirty="0" smtClean="0">
                <a:latin typeface="Algerian" pitchFamily="82" charset="0"/>
              </a:rPr>
              <a:t>One,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cabin1.gif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1219200"/>
            <a:ext cx="5867400" cy="3802075"/>
          </a:xfrm>
        </p:spPr>
      </p:pic>
      <p:pic>
        <p:nvPicPr>
          <p:cNvPr id="7" name="Picture 6" descr="littleboy1.gif"/>
          <p:cNvPicPr>
            <a:picLocks noChangeAspect="1"/>
          </p:cNvPicPr>
          <p:nvPr/>
        </p:nvPicPr>
        <p:blipFill>
          <a:blip r:embed="rId5"/>
          <a:srcRect l="72881" t="58757" r="6457" b="5085"/>
          <a:stretch>
            <a:fillRect/>
          </a:stretch>
        </p:blipFill>
        <p:spPr>
          <a:xfrm>
            <a:off x="5486401" y="3810000"/>
            <a:ext cx="2157030" cy="22098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400800" y="2133600"/>
            <a:ext cx="2133600" cy="1371600"/>
            <a:chOff x="6400800" y="2133600"/>
            <a:chExt cx="2133600" cy="1371600"/>
          </a:xfrm>
        </p:grpSpPr>
        <p:sp>
          <p:nvSpPr>
            <p:cNvPr id="9" name="Rectangular Callout 8"/>
            <p:cNvSpPr/>
            <p:nvPr/>
          </p:nvSpPr>
          <p:spPr>
            <a:xfrm>
              <a:off x="6400800" y="2133600"/>
              <a:ext cx="2133600" cy="1371600"/>
            </a:xfrm>
            <a:prstGeom prst="wedgeRectCallout">
              <a:avLst>
                <a:gd name="adj1" fmla="val -22172"/>
                <a:gd name="adj2" fmla="val 71875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53200" y="2362200"/>
              <a:ext cx="17526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rgbClr val="FF0000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skerville Old Face" pitchFamily="18" charset="0"/>
                </a:rPr>
                <a:t> Please!</a:t>
              </a:r>
              <a:endParaRPr lang="en-US" sz="3600" dirty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800600" y="1371600"/>
            <a:ext cx="16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itchFamily="82" charset="0"/>
              </a:rPr>
              <a:t>Two,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5410200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itchFamily="82" charset="0"/>
              </a:rPr>
              <a:t>Buckle My shoe</a:t>
            </a:r>
            <a:endParaRPr lang="en-US" sz="4400" dirty="0">
              <a:latin typeface="Algerian" pitchFamily="82" charset="0"/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5334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8534400" y="6248400"/>
            <a:ext cx="381000" cy="609600"/>
          </a:xfrm>
          <a:prstGeom prst="triangle">
            <a:avLst>
              <a:gd name="adj" fmla="val 3064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8001000" y="6477000"/>
            <a:ext cx="685800" cy="381000"/>
          </a:xfrm>
          <a:prstGeom prst="triangle">
            <a:avLst>
              <a:gd name="adj" fmla="val 7150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>
            <a:off x="88011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-268727" y="6217767"/>
            <a:ext cx="9412727" cy="640233"/>
            <a:chOff x="-342900" y="6217767"/>
            <a:chExt cx="9412727" cy="640233"/>
          </a:xfrm>
          <a:solidFill>
            <a:schemeClr val="accent3">
              <a:lumMod val="50000"/>
            </a:schemeClr>
          </a:solidFill>
        </p:grpSpPr>
        <p:sp>
          <p:nvSpPr>
            <p:cNvPr id="41" name="Isosceles Triangle 40"/>
            <p:cNvSpPr/>
            <p:nvPr/>
          </p:nvSpPr>
          <p:spPr>
            <a:xfrm rot="20026123">
              <a:off x="8674364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6217767"/>
            <a:ext cx="9412727" cy="640233"/>
            <a:chOff x="-342900" y="6217767"/>
            <a:chExt cx="9412727" cy="640233"/>
          </a:xfrm>
          <a:solidFill>
            <a:schemeClr val="accent3">
              <a:lumMod val="50000"/>
            </a:schemeClr>
          </a:solidFill>
        </p:grpSpPr>
        <p:sp>
          <p:nvSpPr>
            <p:cNvPr id="47" name="Isosceles Triangle 46"/>
            <p:cNvSpPr/>
            <p:nvPr/>
          </p:nvSpPr>
          <p:spPr>
            <a:xfrm rot="20026123">
              <a:off x="8674364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Isosceles Triangle 63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Isosceles Triangle 66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olded Corner 69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10808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Cloud 81"/>
          <p:cNvSpPr/>
          <p:nvPr/>
        </p:nvSpPr>
        <p:spPr>
          <a:xfrm>
            <a:off x="838200" y="4495800"/>
            <a:ext cx="1295400" cy="8382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Cloud 83"/>
          <p:cNvSpPr/>
          <p:nvPr/>
        </p:nvSpPr>
        <p:spPr>
          <a:xfrm>
            <a:off x="3581400" y="4495800"/>
            <a:ext cx="1828800" cy="7620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loud 86"/>
          <p:cNvSpPr/>
          <p:nvPr/>
        </p:nvSpPr>
        <p:spPr>
          <a:xfrm>
            <a:off x="5029200" y="381000"/>
            <a:ext cx="1752600" cy="8382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loud 87"/>
          <p:cNvSpPr/>
          <p:nvPr/>
        </p:nvSpPr>
        <p:spPr>
          <a:xfrm>
            <a:off x="533400" y="1066800"/>
            <a:ext cx="1752600" cy="8382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~PP2295.WAV">
            <a:hlinkClick r:id="" action="ppaction://media"/>
          </p:cNvPr>
          <p:cNvPicPr>
            <a:picLocks noRot="1" noChangeAspect="1"/>
          </p:cNvPicPr>
          <p:nvPr>
            <a:wavAudioFile r:embed="rId2" name="~PP2295.WAV"/>
          </p:nvPr>
        </p:nvPicPr>
        <p:blipFill>
          <a:blip r:embed="rId6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"/>
                </p:tgtEl>
              </p:cMediaNode>
            </p:audio>
          </p:childTnLst>
        </p:cTn>
      </p:par>
    </p:tnLst>
    <p:bldLst>
      <p:bldP spid="2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5EA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Moon 68"/>
          <p:cNvSpPr/>
          <p:nvPr/>
        </p:nvSpPr>
        <p:spPr>
          <a:xfrm>
            <a:off x="2438400" y="4267200"/>
            <a:ext cx="990600" cy="838200"/>
          </a:xfrm>
          <a:prstGeom prst="moon">
            <a:avLst>
              <a:gd name="adj" fmla="val 62190"/>
            </a:avLst>
          </a:prstGeom>
          <a:solidFill>
            <a:schemeClr val="bg1">
              <a:lumMod val="65000"/>
              <a:alpha val="6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B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860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THREE,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12192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itchFamily="82" charset="0"/>
              </a:rPr>
              <a:t>FOUR,</a:t>
            </a:r>
            <a:endParaRPr lang="en-US" sz="4400" dirty="0"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5257800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lgerian" pitchFamily="82" charset="0"/>
              </a:rPr>
              <a:t>Knock At the Door</a:t>
            </a:r>
            <a:endParaRPr lang="en-US" sz="4000" dirty="0">
              <a:latin typeface="Algerian" pitchFamily="82" charset="0"/>
            </a:endParaRPr>
          </a:p>
        </p:txBody>
      </p:sp>
      <p:pic>
        <p:nvPicPr>
          <p:cNvPr id="6" name="Content Placeholder 3" descr="cabin1.gif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1219200"/>
            <a:ext cx="5029200" cy="3258922"/>
          </a:xfrm>
        </p:spPr>
      </p:pic>
      <p:pic>
        <p:nvPicPr>
          <p:cNvPr id="9" name="Picture 8" descr="littleboy3 copy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209800" y="685800"/>
            <a:ext cx="6248400" cy="46863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rot="5400000" flipH="1" flipV="1">
            <a:off x="3200400" y="2971800"/>
            <a:ext cx="6096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V="1">
            <a:off x="2171700" y="3009900"/>
            <a:ext cx="5334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591594" y="3047206"/>
            <a:ext cx="76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Cloud 22"/>
          <p:cNvSpPr/>
          <p:nvPr/>
        </p:nvSpPr>
        <p:spPr>
          <a:xfrm>
            <a:off x="6477000" y="533400"/>
            <a:ext cx="2209800" cy="8382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23"/>
          <p:cNvSpPr/>
          <p:nvPr/>
        </p:nvSpPr>
        <p:spPr>
          <a:xfrm>
            <a:off x="3429000" y="304800"/>
            <a:ext cx="1752600" cy="8382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562600" y="2438400"/>
            <a:ext cx="2133600" cy="1219200"/>
            <a:chOff x="5562600" y="2438400"/>
            <a:chExt cx="2133600" cy="1219200"/>
          </a:xfrm>
        </p:grpSpPr>
        <p:sp>
          <p:nvSpPr>
            <p:cNvPr id="13" name="Rectangular Callout 12"/>
            <p:cNvSpPr/>
            <p:nvPr/>
          </p:nvSpPr>
          <p:spPr>
            <a:xfrm>
              <a:off x="5562600" y="2438400"/>
              <a:ext cx="2133600" cy="1219200"/>
            </a:xfrm>
            <a:prstGeom prst="wedgeRectCallout">
              <a:avLst>
                <a:gd name="adj1" fmla="val -46333"/>
                <a:gd name="adj2" fmla="val 84376"/>
              </a:avLst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43600" y="2438400"/>
              <a:ext cx="1447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Algerian" pitchFamily="82" charset="0"/>
                </a:rPr>
                <a:t>Help ME Buckle My Shoe!</a:t>
              </a:r>
              <a:endParaRPr lang="en-US" sz="2000" b="1" dirty="0">
                <a:solidFill>
                  <a:srgbClr val="FF0000"/>
                </a:solidFill>
                <a:latin typeface="Algerian" pitchFamily="82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-238893" y="6217767"/>
            <a:ext cx="9382893" cy="640233"/>
            <a:chOff x="-342900" y="6217767"/>
            <a:chExt cx="9382893" cy="640233"/>
          </a:xfrm>
          <a:solidFill>
            <a:schemeClr val="accent3">
              <a:lumMod val="50000"/>
            </a:schemeClr>
          </a:solidFill>
        </p:grpSpPr>
        <p:sp>
          <p:nvSpPr>
            <p:cNvPr id="19" name="Isosceles Triangle 18"/>
            <p:cNvSpPr/>
            <p:nvPr/>
          </p:nvSpPr>
          <p:spPr>
            <a:xfrm rot="20026123">
              <a:off x="8514512" y="6342868"/>
              <a:ext cx="525481" cy="420662"/>
            </a:xfrm>
            <a:prstGeom prst="triangle">
              <a:avLst>
                <a:gd name="adj" fmla="val 85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>
              <a:off x="8079227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Flowchart: Extract 43"/>
          <p:cNvSpPr/>
          <p:nvPr/>
        </p:nvSpPr>
        <p:spPr>
          <a:xfrm>
            <a:off x="762000" y="6477000"/>
            <a:ext cx="685800" cy="381000"/>
          </a:xfrm>
          <a:prstGeom prst="flowChartExtra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304800" y="6217767"/>
            <a:ext cx="9412727" cy="640233"/>
            <a:chOff x="-342900" y="6217767"/>
            <a:chExt cx="9412727" cy="640233"/>
          </a:xfrm>
          <a:solidFill>
            <a:schemeClr val="accent3">
              <a:lumMod val="50000"/>
            </a:schemeClr>
          </a:solidFill>
        </p:grpSpPr>
        <p:sp>
          <p:nvSpPr>
            <p:cNvPr id="46" name="Isosceles Triangle 45"/>
            <p:cNvSpPr/>
            <p:nvPr/>
          </p:nvSpPr>
          <p:spPr>
            <a:xfrm rot="20026123">
              <a:off x="8674364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Isosceles Triangle 63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Isosceles Triangle 66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olded Corner 69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10808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loud 70"/>
          <p:cNvSpPr/>
          <p:nvPr/>
        </p:nvSpPr>
        <p:spPr>
          <a:xfrm>
            <a:off x="3352800" y="4114800"/>
            <a:ext cx="1981200" cy="5334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loud 71"/>
          <p:cNvSpPr/>
          <p:nvPr/>
        </p:nvSpPr>
        <p:spPr>
          <a:xfrm>
            <a:off x="838200" y="4038600"/>
            <a:ext cx="1295400" cy="7620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~PP2402.WAV">
            <a:hlinkClick r:id="" action="ppaction://media"/>
          </p:cNvPr>
          <p:cNvPicPr>
            <a:picLocks noRot="1" noChangeAspect="1"/>
          </p:cNvPicPr>
          <p:nvPr>
            <a:wavAudioFile r:embed="rId1" name="~PP2402.WAV"/>
          </p:nvPr>
        </p:nvPicPr>
        <p:blipFill>
          <a:blip r:embed="rId6"/>
          <a:stretch>
            <a:fillRect/>
          </a:stretch>
        </p:blipFill>
        <p:spPr>
          <a:xfrm>
            <a:off x="8610600" y="6553200"/>
            <a:ext cx="304800" cy="304800"/>
          </a:xfrm>
          <a:prstGeom prst="rect">
            <a:avLst/>
          </a:prstGeom>
        </p:spPr>
      </p:pic>
      <p:pic>
        <p:nvPicPr>
          <p:cNvPr id="88" name="Knocking on Door and in a Hurry.wav">
            <a:hlinkClick r:id="" action="ppaction://media"/>
          </p:cNvPr>
          <p:cNvPicPr>
            <a:picLocks noRot="1" noChangeAspect="1"/>
          </p:cNvPicPr>
          <p:nvPr>
            <a:wavAudioFile r:embed="rId2" name="Knocking on Door and in a Hurry.wav"/>
          </p:nvPr>
        </p:nvPicPr>
        <p:blipFill>
          <a:blip r:embed="rId7"/>
          <a:stretch>
            <a:fillRect/>
          </a:stretch>
        </p:blipFill>
        <p:spPr>
          <a:xfrm>
            <a:off x="88392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55" fill="hold"/>
                                        <p:tgtEl>
                                          <p:spTgt spid="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4E1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Moon 63"/>
          <p:cNvSpPr/>
          <p:nvPr/>
        </p:nvSpPr>
        <p:spPr>
          <a:xfrm>
            <a:off x="2362200" y="4724400"/>
            <a:ext cx="990600" cy="838200"/>
          </a:xfrm>
          <a:prstGeom prst="moon">
            <a:avLst>
              <a:gd name="adj" fmla="val 62190"/>
            </a:avLst>
          </a:prstGeom>
          <a:solidFill>
            <a:schemeClr val="bg1">
              <a:lumMod val="65000"/>
              <a:alpha val="6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B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00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Five,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12954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itchFamily="82" charset="0"/>
              </a:rPr>
              <a:t>Six,</a:t>
            </a:r>
            <a:endParaRPr lang="en-US" sz="4400" dirty="0"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541020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itchFamily="82" charset="0"/>
              </a:rPr>
              <a:t>Pick Up Sticks</a:t>
            </a:r>
            <a:endParaRPr lang="en-US" sz="4400" dirty="0">
              <a:latin typeface="Algerian" pitchFamily="82" charset="0"/>
            </a:endParaRPr>
          </a:p>
        </p:txBody>
      </p:sp>
      <p:pic>
        <p:nvPicPr>
          <p:cNvPr id="6" name="Content Placeholder 3" descr="cabin1.gif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19200"/>
            <a:ext cx="5867400" cy="3802075"/>
          </a:xfrm>
        </p:spPr>
      </p:pic>
      <p:pic>
        <p:nvPicPr>
          <p:cNvPr id="7" name="Picture 6" descr="littleboy1.gif"/>
          <p:cNvPicPr>
            <a:picLocks noChangeAspect="1"/>
          </p:cNvPicPr>
          <p:nvPr/>
        </p:nvPicPr>
        <p:blipFill>
          <a:blip r:embed="rId4"/>
          <a:srcRect l="72881" t="58757" r="6457" b="5085"/>
          <a:stretch>
            <a:fillRect/>
          </a:stretch>
        </p:blipFill>
        <p:spPr>
          <a:xfrm>
            <a:off x="6096000" y="2819400"/>
            <a:ext cx="1981200" cy="26003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788102">
            <a:off x="5252299" y="4979954"/>
            <a:ext cx="914400" cy="568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5906235" y="3860918"/>
            <a:ext cx="1105593" cy="127507"/>
            <a:chOff x="5906235" y="3860918"/>
            <a:chExt cx="1105593" cy="127507"/>
          </a:xfrm>
        </p:grpSpPr>
        <p:sp>
          <p:nvSpPr>
            <p:cNvPr id="9" name="Rectangle 8"/>
            <p:cNvSpPr/>
            <p:nvPr/>
          </p:nvSpPr>
          <p:spPr>
            <a:xfrm rot="196255">
              <a:off x="6097428" y="3912225"/>
              <a:ext cx="914400" cy="76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rot="1607744">
              <a:off x="5906235" y="3860918"/>
              <a:ext cx="914400" cy="5203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20854955">
              <a:off x="6017298" y="3907421"/>
              <a:ext cx="914400" cy="76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 rot="2631147">
            <a:off x="5309095" y="5259126"/>
            <a:ext cx="914400" cy="762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>
            <a:off x="0" y="609600"/>
            <a:ext cx="1828800" cy="9906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loud 14"/>
          <p:cNvSpPr/>
          <p:nvPr/>
        </p:nvSpPr>
        <p:spPr>
          <a:xfrm>
            <a:off x="6400800" y="0"/>
            <a:ext cx="2209800" cy="8382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04800" y="6217767"/>
            <a:ext cx="9412727" cy="640233"/>
            <a:chOff x="-342900" y="6217767"/>
            <a:chExt cx="9412727" cy="640233"/>
          </a:xfrm>
          <a:solidFill>
            <a:schemeClr val="accent3">
              <a:lumMod val="50000"/>
            </a:schemeClr>
          </a:solidFill>
        </p:grpSpPr>
        <p:sp>
          <p:nvSpPr>
            <p:cNvPr id="17" name="Isosceles Triangle 16"/>
            <p:cNvSpPr/>
            <p:nvPr/>
          </p:nvSpPr>
          <p:spPr>
            <a:xfrm rot="20026123">
              <a:off x="8674364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0" y="6217767"/>
            <a:ext cx="9144000" cy="640233"/>
            <a:chOff x="-74173" y="6217767"/>
            <a:chExt cx="9144000" cy="640233"/>
          </a:xfrm>
          <a:solidFill>
            <a:schemeClr val="accent3">
              <a:lumMod val="50000"/>
            </a:schemeClr>
          </a:solidFill>
        </p:grpSpPr>
        <p:sp>
          <p:nvSpPr>
            <p:cNvPr id="41" name="Isosceles Triangle 40"/>
            <p:cNvSpPr/>
            <p:nvPr/>
          </p:nvSpPr>
          <p:spPr>
            <a:xfrm rot="20026123">
              <a:off x="8674364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-54063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44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-74173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Folded Corner 64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10808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loud 66"/>
          <p:cNvSpPr/>
          <p:nvPr/>
        </p:nvSpPr>
        <p:spPr>
          <a:xfrm>
            <a:off x="762000" y="4495800"/>
            <a:ext cx="1524000" cy="9144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loud 67"/>
          <p:cNvSpPr/>
          <p:nvPr/>
        </p:nvSpPr>
        <p:spPr>
          <a:xfrm>
            <a:off x="3276600" y="4572000"/>
            <a:ext cx="1828800" cy="6858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~PP2603.WAV">
            <a:hlinkClick r:id="" action="ppaction://media"/>
          </p:cNvPr>
          <p:cNvPicPr>
            <a:picLocks noRot="1" noChangeAspect="1"/>
          </p:cNvPicPr>
          <p:nvPr>
            <a:wavAudioFile r:embed="rId1" name="~PP2603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5EA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Moon 80"/>
          <p:cNvSpPr/>
          <p:nvPr/>
        </p:nvSpPr>
        <p:spPr>
          <a:xfrm>
            <a:off x="2286000" y="4724400"/>
            <a:ext cx="990600" cy="838200"/>
          </a:xfrm>
          <a:prstGeom prst="moon">
            <a:avLst>
              <a:gd name="adj" fmla="val 62190"/>
            </a:avLst>
          </a:prstGeom>
          <a:solidFill>
            <a:schemeClr val="bg1">
              <a:lumMod val="65000"/>
              <a:alpha val="6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B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3"/>
          <p:cNvSpPr/>
          <p:nvPr/>
        </p:nvSpPr>
        <p:spPr>
          <a:xfrm>
            <a:off x="381000" y="609600"/>
            <a:ext cx="1828800" cy="9906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3" descr="cabin1.gif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371600"/>
            <a:ext cx="5638800" cy="3653943"/>
          </a:xfrm>
        </p:spPr>
      </p:pic>
      <p:sp>
        <p:nvSpPr>
          <p:cNvPr id="9" name="Cloud 8"/>
          <p:cNvSpPr/>
          <p:nvPr/>
        </p:nvSpPr>
        <p:spPr>
          <a:xfrm>
            <a:off x="6705600" y="685800"/>
            <a:ext cx="1828800" cy="9906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495800" y="5257800"/>
            <a:ext cx="915224" cy="955031"/>
            <a:chOff x="4267200" y="5445769"/>
            <a:chExt cx="915224" cy="955031"/>
          </a:xfrm>
        </p:grpSpPr>
        <p:sp>
          <p:nvSpPr>
            <p:cNvPr id="24" name="Rectangle 23"/>
            <p:cNvSpPr/>
            <p:nvPr/>
          </p:nvSpPr>
          <p:spPr>
            <a:xfrm>
              <a:off x="4267200" y="6096000"/>
              <a:ext cx="914400" cy="76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267200" y="5445769"/>
              <a:ext cx="915224" cy="955031"/>
              <a:chOff x="4267200" y="5445769"/>
              <a:chExt cx="915224" cy="955031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268024" y="5445769"/>
                <a:ext cx="914400" cy="5686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267200" y="6324600"/>
                <a:ext cx="914400" cy="762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267200" y="5638800"/>
                <a:ext cx="914400" cy="762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267200" y="5867400"/>
                <a:ext cx="914400" cy="762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44958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Seven,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953000" y="1752600"/>
            <a:ext cx="449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Eight,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-609600" y="5181600"/>
            <a:ext cx="502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Lay Them Straight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6172200"/>
            <a:ext cx="9144000" cy="685800"/>
            <a:chOff x="-342900" y="6275176"/>
            <a:chExt cx="9412727" cy="689657"/>
          </a:xfrm>
          <a:solidFill>
            <a:schemeClr val="accent3">
              <a:lumMod val="50000"/>
            </a:schemeClr>
          </a:solidFill>
        </p:grpSpPr>
        <p:sp>
          <p:nvSpPr>
            <p:cNvPr id="18" name="Isosceles Triangle 17"/>
            <p:cNvSpPr/>
            <p:nvPr/>
          </p:nvSpPr>
          <p:spPr>
            <a:xfrm rot="20026123">
              <a:off x="8674364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44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 rot="892747">
              <a:off x="786345" y="6396074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81000" y="6217767"/>
            <a:ext cx="9029700" cy="640233"/>
            <a:chOff x="-342900" y="6217767"/>
            <a:chExt cx="9029700" cy="640233"/>
          </a:xfrm>
          <a:solidFill>
            <a:schemeClr val="accent3">
              <a:lumMod val="50000"/>
            </a:schemeClr>
          </a:solidFill>
        </p:grpSpPr>
        <p:sp>
          <p:nvSpPr>
            <p:cNvPr id="53" name="Isosceles Triangle 52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Isosceles Triangle 53"/>
            <p:cNvSpPr/>
            <p:nvPr/>
          </p:nvSpPr>
          <p:spPr>
            <a:xfrm rot="407219">
              <a:off x="-342900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>
              <a:off x="0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Isosceles Triangle 63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Isosceles Triangle 66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Isosceles Triangle 69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Isosceles Triangle 71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Isosceles Triangle 72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Isosceles Triangle 74"/>
          <p:cNvSpPr/>
          <p:nvPr/>
        </p:nvSpPr>
        <p:spPr>
          <a:xfrm>
            <a:off x="13716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75"/>
          <p:cNvSpPr/>
          <p:nvPr/>
        </p:nvSpPr>
        <p:spPr>
          <a:xfrm>
            <a:off x="-1524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/>
          <p:cNvSpPr/>
          <p:nvPr/>
        </p:nvSpPr>
        <p:spPr>
          <a:xfrm>
            <a:off x="21336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/>
          <p:cNvSpPr/>
          <p:nvPr/>
        </p:nvSpPr>
        <p:spPr>
          <a:xfrm>
            <a:off x="3048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>
            <a:off x="55626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/>
          <p:cNvSpPr/>
          <p:nvPr/>
        </p:nvSpPr>
        <p:spPr>
          <a:xfrm>
            <a:off x="4267200" y="6477000"/>
            <a:ext cx="685800" cy="3810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olded Corner 98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10808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Cloud 81"/>
          <p:cNvSpPr/>
          <p:nvPr/>
        </p:nvSpPr>
        <p:spPr>
          <a:xfrm>
            <a:off x="838200" y="4572000"/>
            <a:ext cx="1219200" cy="6096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Cloud 82"/>
          <p:cNvSpPr/>
          <p:nvPr/>
        </p:nvSpPr>
        <p:spPr>
          <a:xfrm>
            <a:off x="3505200" y="4572000"/>
            <a:ext cx="1676400" cy="5334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4" name="Group 93"/>
          <p:cNvGrpSpPr/>
          <p:nvPr/>
        </p:nvGrpSpPr>
        <p:grpSpPr>
          <a:xfrm rot="21405764">
            <a:off x="5011711" y="3934076"/>
            <a:ext cx="2008094" cy="2438400"/>
            <a:chOff x="4953000" y="3962400"/>
            <a:chExt cx="2008094" cy="2438400"/>
          </a:xfrm>
        </p:grpSpPr>
        <p:grpSp>
          <p:nvGrpSpPr>
            <p:cNvPr id="103" name="Group 102"/>
            <p:cNvGrpSpPr/>
            <p:nvPr/>
          </p:nvGrpSpPr>
          <p:grpSpPr>
            <a:xfrm>
              <a:off x="4953000" y="3962400"/>
              <a:ext cx="2008094" cy="2438400"/>
              <a:chOff x="4953000" y="4191000"/>
              <a:chExt cx="2008094" cy="2438400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4953000" y="4191000"/>
                <a:ext cx="2008094" cy="2438400"/>
                <a:chOff x="4953000" y="4191000"/>
                <a:chExt cx="2008094" cy="2438400"/>
              </a:xfrm>
            </p:grpSpPr>
            <p:pic>
              <p:nvPicPr>
                <p:cNvPr id="84" name="Picture 83" descr="picksticks1.JPG"/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36508" t="19048" r="30159" b="17460"/>
                <a:stretch>
                  <a:fillRect/>
                </a:stretch>
              </p:blipFill>
              <p:spPr>
                <a:xfrm>
                  <a:off x="4953000" y="4191000"/>
                  <a:ext cx="2008094" cy="2438400"/>
                </a:xfrm>
                <a:prstGeom prst="rect">
                  <a:avLst/>
                </a:prstGeom>
              </p:spPr>
            </p:pic>
            <p:sp>
              <p:nvSpPr>
                <p:cNvPr id="85" name="Oval 84"/>
                <p:cNvSpPr/>
                <p:nvPr/>
              </p:nvSpPr>
              <p:spPr>
                <a:xfrm>
                  <a:off x="5410200" y="4648200"/>
                  <a:ext cx="609600" cy="518160"/>
                </a:xfrm>
                <a:prstGeom prst="ellipse">
                  <a:avLst/>
                </a:prstGeom>
                <a:solidFill>
                  <a:srgbClr val="FDE6C7"/>
                </a:solidFill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1" name="Group 90"/>
                <p:cNvGrpSpPr/>
                <p:nvPr/>
              </p:nvGrpSpPr>
              <p:grpSpPr>
                <a:xfrm>
                  <a:off x="5486400" y="4800600"/>
                  <a:ext cx="152400" cy="152400"/>
                  <a:chOff x="7030982" y="4140071"/>
                  <a:chExt cx="457200" cy="381000"/>
                </a:xfrm>
              </p:grpSpPr>
              <p:sp>
                <p:nvSpPr>
                  <p:cNvPr id="88" name="Flowchart: Connector 87"/>
                  <p:cNvSpPr/>
                  <p:nvPr/>
                </p:nvSpPr>
                <p:spPr>
                  <a:xfrm rot="21199759">
                    <a:off x="7030982" y="4140071"/>
                    <a:ext cx="457200" cy="381000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 w="3175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Flowchart: Connector 88"/>
                  <p:cNvSpPr/>
                  <p:nvPr/>
                </p:nvSpPr>
                <p:spPr>
                  <a:xfrm rot="21199759">
                    <a:off x="7094937" y="4350454"/>
                    <a:ext cx="130271" cy="151110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0" name="Rectangle 99"/>
                <p:cNvSpPr/>
                <p:nvPr/>
              </p:nvSpPr>
              <p:spPr>
                <a:xfrm rot="21195391">
                  <a:off x="5406511" y="4568919"/>
                  <a:ext cx="527818" cy="189003"/>
                </a:xfrm>
                <a:prstGeom prst="rect">
                  <a:avLst/>
                </a:prstGeom>
                <a:solidFill>
                  <a:schemeClr val="tx1"/>
                </a:solidFill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2" name="Arc 101"/>
              <p:cNvSpPr/>
              <p:nvPr/>
            </p:nvSpPr>
            <p:spPr>
              <a:xfrm rot="7890782">
                <a:off x="5429529" y="4778807"/>
                <a:ext cx="466746" cy="261817"/>
              </a:xfrm>
              <a:prstGeom prst="arc">
                <a:avLst>
                  <a:gd name="adj1" fmla="val 18332258"/>
                  <a:gd name="adj2" fmla="val 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0" name="Straight Connector 89"/>
            <p:cNvCxnSpPr/>
            <p:nvPr/>
          </p:nvCxnSpPr>
          <p:spPr>
            <a:xfrm flipV="1">
              <a:off x="5334000" y="4495800"/>
              <a:ext cx="762000" cy="7620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5" name="~PP2085.WAV">
            <a:hlinkClick r:id="" action="ppaction://media"/>
          </p:cNvPr>
          <p:cNvPicPr>
            <a:picLocks noRot="1" noChangeAspect="1"/>
          </p:cNvPicPr>
          <p:nvPr>
            <a:wavAudioFile r:embed="rId1" name="~PP2085.WAV"/>
          </p:nvPr>
        </p:nvPicPr>
        <p:blipFill>
          <a:blip r:embed="rId5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"/>
                </p:tgtEl>
              </p:cMediaNode>
            </p:audio>
          </p:childTnLst>
        </p:cTn>
      </p:par>
    </p:tnLst>
    <p:bldLst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5EA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bin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838200"/>
            <a:ext cx="5867400" cy="380207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953000" y="4876800"/>
            <a:ext cx="915224" cy="955031"/>
            <a:chOff x="4267200" y="5445769"/>
            <a:chExt cx="915224" cy="955031"/>
          </a:xfrm>
        </p:grpSpPr>
        <p:sp>
          <p:nvSpPr>
            <p:cNvPr id="12" name="Rectangle 11"/>
            <p:cNvSpPr/>
            <p:nvPr/>
          </p:nvSpPr>
          <p:spPr>
            <a:xfrm>
              <a:off x="4267200" y="6096000"/>
              <a:ext cx="914400" cy="76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28"/>
            <p:cNvGrpSpPr/>
            <p:nvPr/>
          </p:nvGrpSpPr>
          <p:grpSpPr>
            <a:xfrm>
              <a:off x="4267200" y="5445769"/>
              <a:ext cx="915224" cy="955031"/>
              <a:chOff x="4267200" y="5445769"/>
              <a:chExt cx="915224" cy="955031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4268024" y="5445769"/>
                <a:ext cx="914400" cy="5686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267200" y="6324600"/>
                <a:ext cx="914400" cy="762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267200" y="5638800"/>
                <a:ext cx="914400" cy="762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267200" y="5867400"/>
                <a:ext cx="914400" cy="762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Cloud 17"/>
          <p:cNvSpPr/>
          <p:nvPr/>
        </p:nvSpPr>
        <p:spPr>
          <a:xfrm>
            <a:off x="381000" y="609600"/>
            <a:ext cx="1828800" cy="9906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loud 18"/>
          <p:cNvSpPr/>
          <p:nvPr/>
        </p:nvSpPr>
        <p:spPr>
          <a:xfrm>
            <a:off x="5867400" y="304800"/>
            <a:ext cx="1828800" cy="9906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44958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Nine,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324600" y="1371600"/>
            <a:ext cx="281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Ten,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228600" y="5486400"/>
            <a:ext cx="449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smtClean="0">
                <a:latin typeface="Algerian" pitchFamily="82" charset="0"/>
                <a:ea typeface="+mj-ea"/>
                <a:cs typeface="+mj-cs"/>
              </a:rPr>
              <a:t>A Big fat Hen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23" name="Picture 22" descr="littleboy1.gif"/>
          <p:cNvPicPr>
            <a:picLocks noChangeAspect="1"/>
          </p:cNvPicPr>
          <p:nvPr/>
        </p:nvPicPr>
        <p:blipFill>
          <a:blip r:embed="rId5"/>
          <a:srcRect l="72881" t="58757" r="6457" b="5085"/>
          <a:stretch>
            <a:fillRect/>
          </a:stretch>
        </p:blipFill>
        <p:spPr>
          <a:xfrm>
            <a:off x="6324600" y="3505200"/>
            <a:ext cx="1981200" cy="2600325"/>
          </a:xfrm>
          <a:prstGeom prst="rect">
            <a:avLst/>
          </a:prstGeom>
        </p:spPr>
      </p:pic>
      <p:pic>
        <p:nvPicPr>
          <p:cNvPr id="1027" name="Picture 3" descr="C:\Documents and Settings\dcardona\Local Settings\Temporary Internet Files\Content.IE5\QFMUVME6\MCNA01287_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50242" y="2286000"/>
            <a:ext cx="4127724" cy="3543605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6781800" y="2438400"/>
            <a:ext cx="121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?!</a:t>
            </a:r>
            <a:endParaRPr lang="en-US" sz="9600" dirty="0">
              <a:solidFill>
                <a:srgbClr val="FF000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52400" y="6217767"/>
            <a:ext cx="8925996" cy="640233"/>
            <a:chOff x="-74173" y="6217767"/>
            <a:chExt cx="8925996" cy="640233"/>
          </a:xfrm>
          <a:solidFill>
            <a:schemeClr val="accent3">
              <a:lumMod val="50000"/>
            </a:schemeClr>
          </a:solidFill>
        </p:grpSpPr>
        <p:sp>
          <p:nvSpPr>
            <p:cNvPr id="31" name="Isosceles Triangle 30"/>
            <p:cNvSpPr/>
            <p:nvPr/>
          </p:nvSpPr>
          <p:spPr>
            <a:xfrm rot="20026123">
              <a:off x="8289940" y="6328084"/>
              <a:ext cx="56188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-54063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-74173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44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0" y="6217767"/>
            <a:ext cx="8851636" cy="640233"/>
            <a:chOff x="-74173" y="6217767"/>
            <a:chExt cx="8851636" cy="640233"/>
          </a:xfrm>
          <a:solidFill>
            <a:schemeClr val="accent3">
              <a:lumMod val="50000"/>
            </a:schemeClr>
          </a:solidFill>
        </p:grpSpPr>
        <p:sp>
          <p:nvSpPr>
            <p:cNvPr id="55" name="Isosceles Triangle 54"/>
            <p:cNvSpPr/>
            <p:nvPr/>
          </p:nvSpPr>
          <p:spPr>
            <a:xfrm rot="20026123">
              <a:off x="8382000" y="6364862"/>
              <a:ext cx="395463" cy="4277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 rot="4588339">
              <a:off x="3992107" y="6404943"/>
              <a:ext cx="555877" cy="296344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>
              <a:off x="-54063" y="6437812"/>
              <a:ext cx="685800" cy="381000"/>
            </a:xfrm>
            <a:prstGeom prst="triangle">
              <a:avLst>
                <a:gd name="adj" fmla="val 5386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228600" y="6477000"/>
              <a:ext cx="685800" cy="381000"/>
            </a:xfrm>
            <a:prstGeom prst="triangle">
              <a:avLst>
                <a:gd name="adj" fmla="val 6935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2057400" y="6400800"/>
              <a:ext cx="6858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-74173" y="6400800"/>
              <a:ext cx="685800" cy="457200"/>
            </a:xfrm>
            <a:prstGeom prst="triangle">
              <a:avLst>
                <a:gd name="adj" fmla="val 26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60"/>
            <p:cNvSpPr/>
            <p:nvPr/>
          </p:nvSpPr>
          <p:spPr>
            <a:xfrm>
              <a:off x="5791200" y="6477000"/>
              <a:ext cx="685800" cy="381000"/>
            </a:xfrm>
            <a:prstGeom prst="triangle">
              <a:avLst>
                <a:gd name="adj" fmla="val 715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54102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/>
            <p:cNvSpPr/>
            <p:nvPr/>
          </p:nvSpPr>
          <p:spPr>
            <a:xfrm>
              <a:off x="50292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Isosceles Triangle 63"/>
            <p:cNvSpPr/>
            <p:nvPr/>
          </p:nvSpPr>
          <p:spPr>
            <a:xfrm>
              <a:off x="4419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/>
            <p:cNvSpPr/>
            <p:nvPr/>
          </p:nvSpPr>
          <p:spPr>
            <a:xfrm>
              <a:off x="4038600" y="6400800"/>
              <a:ext cx="838200" cy="4572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/>
            <p:cNvSpPr/>
            <p:nvPr/>
          </p:nvSpPr>
          <p:spPr>
            <a:xfrm>
              <a:off x="11430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Isosceles Triangle 66"/>
            <p:cNvSpPr/>
            <p:nvPr/>
          </p:nvSpPr>
          <p:spPr>
            <a:xfrm>
              <a:off x="3200400" y="6324600"/>
              <a:ext cx="609600" cy="533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/>
            <p:cNvSpPr/>
            <p:nvPr/>
          </p:nvSpPr>
          <p:spPr>
            <a:xfrm>
              <a:off x="2819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Isosceles Triangle 68"/>
            <p:cNvSpPr/>
            <p:nvPr/>
          </p:nvSpPr>
          <p:spPr>
            <a:xfrm>
              <a:off x="3733800" y="6477000"/>
              <a:ext cx="685800" cy="381000"/>
            </a:xfrm>
            <a:prstGeom prst="triangle">
              <a:avLst>
                <a:gd name="adj" fmla="val 1774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Isosceles Triangle 69"/>
            <p:cNvSpPr/>
            <p:nvPr/>
          </p:nvSpPr>
          <p:spPr>
            <a:xfrm>
              <a:off x="2362200" y="6477000"/>
              <a:ext cx="685800" cy="381000"/>
            </a:xfrm>
            <a:prstGeom prst="triangle">
              <a:avLst>
                <a:gd name="adj" fmla="val 650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/>
            <p:cNvSpPr/>
            <p:nvPr/>
          </p:nvSpPr>
          <p:spPr>
            <a:xfrm>
              <a:off x="1676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Isosceles Triangle 71"/>
            <p:cNvSpPr/>
            <p:nvPr/>
          </p:nvSpPr>
          <p:spPr>
            <a:xfrm>
              <a:off x="7467600" y="6324600"/>
              <a:ext cx="914400" cy="533400"/>
            </a:xfrm>
            <a:prstGeom prst="triangle">
              <a:avLst>
                <a:gd name="adj" fmla="val 4354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Isosceles Triangle 72"/>
            <p:cNvSpPr/>
            <p:nvPr/>
          </p:nvSpPr>
          <p:spPr>
            <a:xfrm>
              <a:off x="71628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>
              <a:off x="67056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Isosceles Triangle 74"/>
            <p:cNvSpPr/>
            <p:nvPr/>
          </p:nvSpPr>
          <p:spPr>
            <a:xfrm>
              <a:off x="6248400" y="6477000"/>
              <a:ext cx="685800" cy="3810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Isosceles Triangle 75"/>
            <p:cNvSpPr/>
            <p:nvPr/>
          </p:nvSpPr>
          <p:spPr>
            <a:xfrm>
              <a:off x="7924800" y="6324600"/>
              <a:ext cx="762000" cy="533400"/>
            </a:xfrm>
            <a:prstGeom prst="triangle">
              <a:avLst>
                <a:gd name="adj" fmla="val 4569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/>
            <p:cNvSpPr/>
            <p:nvPr/>
          </p:nvSpPr>
          <p:spPr>
            <a:xfrm rot="892747">
              <a:off x="826269" y="6217767"/>
              <a:ext cx="630960" cy="568759"/>
            </a:xfrm>
            <a:prstGeom prst="triangle">
              <a:avLst>
                <a:gd name="adj" fmla="val 538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Isosceles Triangle 77"/>
          <p:cNvSpPr/>
          <p:nvPr/>
        </p:nvSpPr>
        <p:spPr>
          <a:xfrm rot="295663">
            <a:off x="850976" y="6479057"/>
            <a:ext cx="630960" cy="380260"/>
          </a:xfrm>
          <a:prstGeom prst="triangle">
            <a:avLst>
              <a:gd name="adj" fmla="val 53896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/>
          <p:cNvSpPr/>
          <p:nvPr/>
        </p:nvSpPr>
        <p:spPr>
          <a:xfrm>
            <a:off x="8513040" y="6289241"/>
            <a:ext cx="630960" cy="568759"/>
          </a:xfrm>
          <a:prstGeom prst="triangle">
            <a:avLst>
              <a:gd name="adj" fmla="val 53896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/>
          <p:cNvSpPr/>
          <p:nvPr/>
        </p:nvSpPr>
        <p:spPr>
          <a:xfrm>
            <a:off x="8828520" y="6289241"/>
            <a:ext cx="315480" cy="568759"/>
          </a:xfrm>
          <a:prstGeom prst="triangle">
            <a:avLst>
              <a:gd name="adj" fmla="val 53896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olded Corner 80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10808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MSBD18826_0000[1].wav">
            <a:hlinkClick r:id="" action="ppaction://media"/>
          </p:cNvPr>
          <p:cNvPicPr>
            <a:picLocks noRot="1" noChangeAspect="1"/>
          </p:cNvPicPr>
          <p:nvPr>
            <a:wavAudioFile r:embed="rId1" name="MSBD18826_0000[1].wav"/>
          </p:nvPr>
        </p:nvPicPr>
        <p:blipFill>
          <a:blip r:embed="rId7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82" name="Cloud 81"/>
          <p:cNvSpPr/>
          <p:nvPr/>
        </p:nvSpPr>
        <p:spPr>
          <a:xfrm>
            <a:off x="3962400" y="4267200"/>
            <a:ext cx="1676400" cy="609600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~PP2833.WAV">
            <a:hlinkClick r:id="" action="ppaction://media"/>
          </p:cNvPr>
          <p:cNvPicPr>
            <a:picLocks noRot="1" noChangeAspect="1"/>
          </p:cNvPicPr>
          <p:nvPr>
            <a:wavAudioFile r:embed="rId2" name="~PP2833.WAV"/>
          </p:nvPr>
        </p:nvPicPr>
        <p:blipFill>
          <a:blip r:embed="rId8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09" fill="hold"/>
                                        <p:tgtEl>
                                          <p:spTgt spid="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"/>
                </p:tgtEl>
              </p:cMediaNode>
            </p:audio>
            <p:audio isNarration="1"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</p:childTnLst>
        </p:cTn>
      </p:par>
    </p:tnLst>
    <p:bldLst>
      <p:bldP spid="20" grpId="0"/>
      <p:bldP spid="21" grpId="0"/>
      <p:bldP spid="22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359</TotalTime>
  <Words>51</Words>
  <Application>Microsoft Office PowerPoint</Application>
  <PresentationFormat>On-screen Show (4:3)</PresentationFormat>
  <Paragraphs>20</Paragraphs>
  <Slides>6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One Two Buckle My Shoe </vt:lpstr>
      <vt:lpstr>One,  </vt:lpstr>
      <vt:lpstr>THREE,</vt:lpstr>
      <vt:lpstr>Five,</vt:lpstr>
      <vt:lpstr>Seven,</vt:lpstr>
      <vt:lpstr>Nine,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One Two buckle My Shoe </dc:title>
  <dc:creator>dcardona</dc:creator>
  <cp:lastModifiedBy>dcardona</cp:lastModifiedBy>
  <cp:revision>57</cp:revision>
  <dcterms:created xsi:type="dcterms:W3CDTF">2009-10-06T13:05:18Z</dcterms:created>
  <dcterms:modified xsi:type="dcterms:W3CDTF">2009-10-21T19:26:40Z</dcterms:modified>
</cp:coreProperties>
</file>